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notesMasterIdLst>
    <p:notesMasterId r:id="rId2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704" y="10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presProps" Target="presProps.xml"  /><Relationship Id="rId6" Type="http://schemas.openxmlformats.org/officeDocument/2006/relationships/viewProps" Target="viewProps.xml"  /><Relationship Id="rId7" Type="http://schemas.openxmlformats.org/officeDocument/2006/relationships/theme" Target="theme/theme1.xml"  /><Relationship Id="rId8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1EFF0C2-0975-44D2-97D7-E6CF3D09EA7C}" type="datetime1">
              <a:rPr lang="ko-KR" altLang="en-US"/>
              <a:pPr lvl="0">
                <a:defRPr/>
              </a:pPr>
              <a:t>2024-09-09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436A945A-20D3-47C0-9F12-F29A3086D307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)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436A945A-20D3-47C0-9F12-F29A3086D307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notesSlide" Target="../notesSlides/notesSlide1.xml"  /><Relationship Id="rId3" Type="http://schemas.openxmlformats.org/officeDocument/2006/relationships/image" Target="../media/image2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Romanticism and Modern Literature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en-US" altLang="ko-KR"/>
              <a:t>William Blake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“London”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September 10, 2024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sz="4000" dirty="0"/>
              <a:t>London</a:t>
            </a:r>
            <a:endParaRPr lang="ko-KR" altLang="en-US" sz="4000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Topographical Poetry</a:t>
            </a:r>
          </a:p>
          <a:p>
            <a:r>
              <a:rPr lang="en-US" altLang="ko-KR" sz="3200" dirty="0"/>
              <a:t>“Mind-forged Manacle”</a:t>
            </a:r>
          </a:p>
          <a:p>
            <a:r>
              <a:rPr lang="en-US" altLang="ko-KR" sz="3200" dirty="0"/>
              <a:t>Impressment</a:t>
            </a:r>
          </a:p>
          <a:p>
            <a:r>
              <a:rPr lang="en-US" altLang="ko-KR" sz="3200" dirty="0"/>
              <a:t>Poor relief</a:t>
            </a:r>
            <a:endParaRPr lang="ko-KR" altLang="en-US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2664296" cy="422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718438"/>
      </p:ext>
    </p:extLst>
  </p:cSld>
  <p:clrMapOvr>
    <a:masterClrMapping/>
  </p:clrMapOvr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MS 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13</ep:Words>
  <ep:PresentationFormat>화면 슬라이드 쇼(4:3)</ep:PresentationFormat>
  <ep:Paragraphs>9</ep:Paragraphs>
  <ep:Slides>2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근접</vt:lpstr>
      <vt:lpstr>Romanticism and Modern Literature</vt:lpstr>
      <vt:lpstr>London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2018-09-09T13:59:32.000</dcterms:created>
  <dc:creator>u</dc:creator>
  <cp:lastModifiedBy>u</cp:lastModifiedBy>
  <dcterms:modified xsi:type="dcterms:W3CDTF">2024-09-09T04:09:29.129</dcterms:modified>
  <cp:revision>10</cp:revision>
  <dc:title>Romanticism and Modern Literature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